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147479123" r:id="rId2"/>
    <p:sldId id="2147479124" r:id="rId3"/>
    <p:sldId id="2147479099" r:id="rId4"/>
    <p:sldId id="2147479126" r:id="rId5"/>
    <p:sldId id="2147479093" r:id="rId6"/>
    <p:sldId id="2147479140" r:id="rId7"/>
    <p:sldId id="2147479103" r:id="rId8"/>
    <p:sldId id="2147479100" r:id="rId9"/>
    <p:sldId id="2059" r:id="rId10"/>
    <p:sldId id="2147479128" r:id="rId11"/>
    <p:sldId id="2147479127" r:id="rId12"/>
    <p:sldId id="2147480801" r:id="rId13"/>
    <p:sldId id="2147480799" r:id="rId14"/>
    <p:sldId id="2147480800" r:id="rId15"/>
    <p:sldId id="2147479141" r:id="rId16"/>
    <p:sldId id="2147479129" r:id="rId17"/>
    <p:sldId id="2147479136" r:id="rId18"/>
    <p:sldId id="2147479090" r:id="rId19"/>
    <p:sldId id="2147479130" r:id="rId20"/>
    <p:sldId id="2147479132" r:id="rId21"/>
    <p:sldId id="2147479134" r:id="rId22"/>
    <p:sldId id="2147479131" r:id="rId23"/>
    <p:sldId id="2147479138" r:id="rId24"/>
    <p:sldId id="2147479137" r:id="rId25"/>
    <p:sldId id="2147480797" r:id="rId26"/>
    <p:sldId id="2147480798" r:id="rId27"/>
    <p:sldId id="2147479125" r:id="rId28"/>
    <p:sldId id="21474791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40"/>
            <p14:sldId id="2147479103"/>
            <p14:sldId id="2147479100"/>
            <p14:sldId id="2059"/>
            <p14:sldId id="2147479128"/>
            <p14:sldId id="2147479127"/>
            <p14:sldId id="2147480801"/>
            <p14:sldId id="2147480799"/>
            <p14:sldId id="2147480800"/>
            <p14:sldId id="2147479141"/>
            <p14:sldId id="2147479129"/>
            <p14:sldId id="2147479136"/>
            <p14:sldId id="2147479090"/>
            <p14:sldId id="2147479130"/>
            <p14:sldId id="2147479132"/>
            <p14:sldId id="2147479134"/>
            <p14:sldId id="2147479131"/>
            <p14:sldId id="2147479138"/>
            <p14:sldId id="2147479137"/>
          </p14:sldIdLst>
        </p14:section>
        <p14:section name="Unused" id="{E16C01A7-121C-48D9-990C-54BFA3A0DE58}">
          <p14:sldIdLst>
            <p14:sldId id="2147480797"/>
            <p14:sldId id="2147480798"/>
            <p14:sldId id="2147479125"/>
            <p14:sldId id="21474791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02" autoAdjust="0"/>
  </p:normalViewPr>
  <p:slideViewPr>
    <p:cSldViewPr snapToGrid="0">
      <p:cViewPr varScale="1">
        <p:scale>
          <a:sx n="92" d="100"/>
          <a:sy n="92" d="100"/>
        </p:scale>
        <p:origin x="660" y="44"/>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20/11/2023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14</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21</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Strictly speaking Synapse has Pipelines for data move functionality, it’s just that Azure Data Factory provides a standalone experience.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Analytist</a:t>
            </a:r>
            <a:r>
              <a:rPr lang="en-GB" dirty="0"/>
              <a:t>). Each Role or Persona is presented with a set of tasks and work windows typically associated with that persona. For example Data Engineer will be mostly interested in Pipelines, Notebooks and perhaps SQL Endpoint, whereas Citizen Data analysts will be interested in Semantic Data models available in the organisation and reports that can build on top of them. </a:t>
            </a:r>
          </a:p>
          <a:p>
            <a:endParaRPr lang="en-GB" dirty="0"/>
          </a:p>
          <a:p>
            <a:r>
              <a:rPr lang="en-GB" dirty="0"/>
              <a:t>Simplification of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11/20/2023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9</a:t>
            </a:fld>
            <a:endParaRPr lang="en-IE"/>
          </a:p>
        </p:txBody>
      </p:sp>
    </p:spTree>
    <p:extLst>
      <p:ext uri="{BB962C8B-B14F-4D97-AF65-F5344CB8AC3E}">
        <p14:creationId xmlns:p14="http://schemas.microsoft.com/office/powerpoint/2010/main" val="37099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11/20/2023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3.svg"/><Relationship Id="rId3" Type="http://schemas.openxmlformats.org/officeDocument/2006/relationships/image" Target="../media/image49.png"/><Relationship Id="rId21" Type="http://schemas.openxmlformats.org/officeDocument/2006/relationships/image" Target="../media/image64.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27.png"/><Relationship Id="rId2" Type="http://schemas.openxmlformats.org/officeDocument/2006/relationships/notesSlide" Target="../notesSlides/notesSlide25.xml"/><Relationship Id="rId16" Type="http://schemas.openxmlformats.org/officeDocument/2006/relationships/image" Target="../media/image62.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40.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5.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pricing</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a:solidFill>
                  <a:srgbClr val="000000"/>
                </a:solidFill>
              </a:rPr>
              <a:t>Scalable compute</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Shared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4924425"/>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dirty="0">
                <a:solidFill>
                  <a:srgbClr val="000000"/>
                </a:solidFill>
              </a:rPr>
              <a:t>Separate 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data volumes</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1.2 Million rows</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16/11/2023,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394979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76453"/>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420049"/>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spTree>
    <p:extLst>
      <p:ext uri="{BB962C8B-B14F-4D97-AF65-F5344CB8AC3E}">
        <p14:creationId xmlns:p14="http://schemas.microsoft.com/office/powerpoint/2010/main" val="28546616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rPr>
              <a:t>Aka.ms/</a:t>
            </a:r>
            <a:r>
              <a:rPr lang="en-IE" sz="2000" dirty="0" err="1">
                <a:solidFill>
                  <a:srgbClr val="000000"/>
                </a:solidFill>
              </a:rPr>
              <a:t>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3"/>
              </a:rPr>
              <a:t>aka.ms/</a:t>
            </a:r>
            <a:r>
              <a:rPr lang="en-IE" sz="2000" dirty="0" err="1">
                <a:solidFill>
                  <a:srgbClr val="000000"/>
                </a:solidFill>
                <a:hlinkClick r:id="rId3"/>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801</TotalTime>
  <Words>2668</Words>
  <Application>Microsoft Office PowerPoint</Application>
  <PresentationFormat>Widescreen</PresentationFormat>
  <Paragraphs>452</Paragraphs>
  <Slides>28</Slides>
  <Notes>26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Yu Gothic UI</vt: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370</cp:revision>
  <dcterms:created xsi:type="dcterms:W3CDTF">2023-11-07T12:45:42Z</dcterms:created>
  <dcterms:modified xsi:type="dcterms:W3CDTF">2023-11-20T14:46:50Z</dcterms:modified>
</cp:coreProperties>
</file>